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2E6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5B2EA-7D59-4B97-BA2D-23D18039351B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42EC2-D017-4A0C-8442-57AB8BE70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2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42EC2-D017-4A0C-8442-57AB8BE700A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36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0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25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83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82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38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0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1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3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89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6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1E447-6AC0-4211-81E0-C39F17AF1138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A35D-6F5B-44BC-B260-6EF4E78AF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3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433290" y="612664"/>
            <a:ext cx="9179565" cy="5981056"/>
            <a:chOff x="433290" y="612664"/>
            <a:chExt cx="9179565" cy="598105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1646">
              <a:off x="433290" y="612664"/>
              <a:ext cx="4803877" cy="33885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7" name="グループ化 6"/>
            <p:cNvGrpSpPr/>
            <p:nvPr/>
          </p:nvGrpSpPr>
          <p:grpSpPr>
            <a:xfrm>
              <a:off x="2927771" y="625423"/>
              <a:ext cx="6685084" cy="5968297"/>
              <a:chOff x="2927771" y="625423"/>
              <a:chExt cx="6685084" cy="5968297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07947">
                <a:off x="4814998" y="625423"/>
                <a:ext cx="4797857" cy="336298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1529">
                <a:off x="2927771" y="3401181"/>
                <a:ext cx="4568140" cy="319253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62556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" y="0"/>
            <a:ext cx="9913434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21970" y="5151548"/>
            <a:ext cx="9401579" cy="309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27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" y="0"/>
            <a:ext cx="9817651" cy="685799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25001" y="3580326"/>
            <a:ext cx="9079607" cy="309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25001" y="5973650"/>
            <a:ext cx="9079607" cy="309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96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371453" y="0"/>
            <a:ext cx="9633536" cy="6858000"/>
            <a:chOff x="371453" y="0"/>
            <a:chExt cx="9633536" cy="685800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53" y="0"/>
              <a:ext cx="9163090" cy="6858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" name="正方形/長方形 4"/>
            <p:cNvSpPr/>
            <p:nvPr/>
          </p:nvSpPr>
          <p:spPr>
            <a:xfrm>
              <a:off x="656369" y="3849290"/>
              <a:ext cx="469711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dirty="0" smtClean="0">
                  <a:ln w="0"/>
                  <a:solidFill>
                    <a:srgbClr val="FF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我が</a:t>
              </a:r>
              <a:r>
                <a:rPr lang="ja-JP" altLang="en-US" sz="400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子</a:t>
              </a:r>
              <a:r>
                <a:rPr lang="ja-JP" altLang="en-US" sz="4000" dirty="0">
                  <a:ln w="0"/>
                  <a:solidFill>
                    <a:srgbClr val="FF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の特徴を</a:t>
              </a:r>
              <a:r>
                <a:rPr lang="ja-JP" altLang="en-US" sz="4000" dirty="0" smtClean="0">
                  <a:ln w="0"/>
                  <a:solidFill>
                    <a:srgbClr val="FF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知って</a:t>
              </a:r>
              <a:endParaRPr lang="en-US" altLang="ja-JP" sz="4000" dirty="0" smtClean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332382" y="4582109"/>
              <a:ext cx="76726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dirty="0" smtClean="0">
                  <a:ln w="0"/>
                  <a:solidFill>
                    <a:srgbClr val="FF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輝く</a:t>
              </a:r>
              <a:r>
                <a:rPr lang="ja-JP" altLang="en-US" sz="4800" dirty="0">
                  <a:ln w="0"/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種</a:t>
              </a:r>
              <a:r>
                <a:rPr lang="ja-JP" altLang="en-US" sz="4800" dirty="0">
                  <a:ln w="0"/>
                  <a:solidFill>
                    <a:srgbClr val="FF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を育てよう</a:t>
              </a:r>
              <a:r>
                <a:rPr lang="ja-JP" altLang="en-US" sz="4800" dirty="0" smtClean="0">
                  <a:ln w="0"/>
                  <a:solidFill>
                    <a:srgbClr val="FF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お</a:t>
              </a:r>
              <a:r>
                <a:rPr lang="ja-JP" altLang="en-US" sz="48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茶</a:t>
              </a:r>
              <a:r>
                <a:rPr lang="ja-JP" altLang="en-US" sz="4800" dirty="0" smtClean="0">
                  <a:ln w="0"/>
                  <a:solidFill>
                    <a:srgbClr val="FF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会❤</a:t>
              </a:r>
              <a:endParaRPr lang="ja-JP" altLang="en-US" sz="4800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44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9" name="正方形/長方形 8"/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gradFill flip="none" rotWithShape="1">
              <a:gsLst>
                <a:gs pos="0">
                  <a:srgbClr val="FE32E6">
                    <a:tint val="66000"/>
                    <a:satMod val="160000"/>
                  </a:srgbClr>
                </a:gs>
                <a:gs pos="50000">
                  <a:srgbClr val="FE32E6">
                    <a:tint val="44500"/>
                    <a:satMod val="160000"/>
                  </a:srgbClr>
                </a:gs>
                <a:gs pos="100000">
                  <a:srgbClr val="FE32E6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41123">
              <a:off x="2668060" y="3177559"/>
              <a:ext cx="2379649" cy="337446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494362" y="305975"/>
              <a:ext cx="8938456" cy="6212791"/>
              <a:chOff x="419925" y="283755"/>
              <a:chExt cx="8938456" cy="6212791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98719">
                <a:off x="419925" y="746119"/>
                <a:ext cx="3518354" cy="248173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6"/>
              <a:stretch/>
            </p:blipFill>
            <p:spPr>
              <a:xfrm rot="830035">
                <a:off x="4556058" y="3238488"/>
                <a:ext cx="2337883" cy="325805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71295">
                <a:off x="3052296" y="283755"/>
                <a:ext cx="3581212" cy="250280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36353">
                <a:off x="5817773" y="779655"/>
                <a:ext cx="3540608" cy="248173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95993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13</Words>
  <Application>Microsoft Office PowerPoint</Application>
  <PresentationFormat>A4 210 x 297 mm</PresentationFormat>
  <Paragraphs>3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小笠原真奈美</dc:creator>
  <cp:lastModifiedBy>小笠原真奈美</cp:lastModifiedBy>
  <cp:revision>10</cp:revision>
  <cp:lastPrinted>2019-11-15T09:22:04Z</cp:lastPrinted>
  <dcterms:created xsi:type="dcterms:W3CDTF">2019-11-15T06:02:15Z</dcterms:created>
  <dcterms:modified xsi:type="dcterms:W3CDTF">2020-03-22T04:40:34Z</dcterms:modified>
</cp:coreProperties>
</file>